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74" r:id="rId3"/>
    <p:sldId id="289" r:id="rId4"/>
    <p:sldId id="290" r:id="rId5"/>
    <p:sldId id="291" r:id="rId6"/>
    <p:sldId id="292" r:id="rId7"/>
    <p:sldId id="293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21" r:id="rId17"/>
    <p:sldId id="354" r:id="rId18"/>
    <p:sldId id="355" r:id="rId19"/>
    <p:sldId id="356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3" r:id="rId29"/>
    <p:sldId id="309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7" r:id="rId40"/>
    <p:sldId id="368" r:id="rId41"/>
    <p:sldId id="366" r:id="rId42"/>
    <p:sldId id="369" r:id="rId43"/>
    <p:sldId id="370" r:id="rId44"/>
    <p:sldId id="371" r:id="rId45"/>
    <p:sldId id="372" r:id="rId46"/>
    <p:sldId id="37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2E00C-D498-4609-8501-8E690C207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208E2B-CF58-4BC4-AB7F-7A403D091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A1E57F-742A-40DB-89FD-5C5FA3E8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96C209-93DA-4E79-A3D5-784B2126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D7B4E0-F8F9-4767-A71D-09AF4C2D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2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5A9C2-5326-4FE5-8289-2C0DA7E5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5813D0-C5C9-40FC-B001-1E529EAB8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724B7-A2FA-4786-B46A-7530FAFA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8B537-045F-4884-849B-9331C68D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FED8D-01BB-4DB0-A554-AE9BB3CD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91605B-6445-4500-ABA2-FBC56C6A8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B13AB2-64A4-412F-B5DE-44E404875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8C39AE-61BB-4ABB-B436-3EBBEA03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FDE2BB-D2CB-49E5-B365-CA39ED57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321223-AD13-4C04-A0E2-5CE81BA5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7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2E00C-D498-4609-8501-8E690C207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208E2B-CF58-4BC4-AB7F-7A403D091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A1E57F-742A-40DB-89FD-5C5FA3E8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96C209-93DA-4E79-A3D5-784B2126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D7B4E0-F8F9-4767-A71D-09AF4C2D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0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9B95E-D87B-43A4-852A-196DD6AC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34FAA3-82D6-4D20-A0CC-1EDA6177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7B8EB1-17AC-48DE-9D3A-58E21C53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3F699-FBD5-4987-A01D-9169233C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3C7FB8-28C8-4172-B2BB-09319831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80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7F435-7C87-4825-BF52-8DB5C495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BAB020-B7CF-4A58-BBBA-08E118C77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CE2A26-0F75-4269-849B-EC5FA545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8DC442-BBAE-4410-83C4-AF6D70A3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6C06-BAAA-4630-A174-DF9B8273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DE442-4153-4F1C-B6F5-AB976B57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B828F-8A94-4184-BEBC-5A0E45B4E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869CD2-8DB0-4D24-B575-ED31A8B21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EFD085-A035-4BFE-8F2B-A00D01C3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015853-3EA2-4011-A4F1-3E921F2D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B77B40-4E1A-47D8-9491-6645BDD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1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EAFF3-577D-469D-BFA5-6067E00B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F5F586-66A5-4E4C-BF9F-477E1D01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28675F-7461-46C5-BE3E-B4F22C886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67C9DF-4A17-4E09-A004-F9CE3A4C9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90CE9C-5530-489F-B9A2-EA13BADF9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14EA34C-094C-4A8E-9564-2067D087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DBDA76-B08A-4055-A8BB-9B48AA27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DEC8DA-7539-4242-ABD1-D68FE829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31C5E-A26D-4BAA-A058-9BEDF42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CE27D0-392C-4697-936A-21A81209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0F958D-5C56-4B17-B860-C0155343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EE9C0C-8E8E-44B2-AB47-17101B7E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2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5E85FF-7773-4F32-83EE-AA28AE0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344DF0-96A4-40F6-8EF3-56FACC1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5EF5A8-294F-4CAC-9BD4-F5850CEF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0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82E4F-EAC3-462C-8919-142A6568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993134-0203-4839-A60E-1B04278B1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427539-C394-4D2C-BEF8-463091D45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285B39-BAD7-4759-98F8-D8D530BD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C890A4-C597-4D79-BD4E-23C05BF0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525D5D-C42C-433B-9BD8-0B0D84B0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4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9B95E-D87B-43A4-852A-196DD6AC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34FAA3-82D6-4D20-A0CC-1EDA6177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7B8EB1-17AC-48DE-9D3A-58E21C53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3F699-FBD5-4987-A01D-9169233C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3C7FB8-28C8-4172-B2BB-09319831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15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07002-8D03-4138-8400-DB43B348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11CCED-3749-48B5-877D-5AA4CA2F5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717D5A-AB43-45EF-926A-64EAEF3C5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7D874D-2905-4926-AA8C-609E88A0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0138E6-27E3-4FC7-8199-40E393D6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FDE5AF-B229-49FA-8D65-DB0DE62E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53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5A9C2-5326-4FE5-8289-2C0DA7E5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5813D0-C5C9-40FC-B001-1E529EAB8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724B7-A2FA-4786-B46A-7530FAFA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8B537-045F-4884-849B-9331C68D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FED8D-01BB-4DB0-A554-AE9BB3CD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2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91605B-6445-4500-ABA2-FBC56C6A8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B13AB2-64A4-412F-B5DE-44E404875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8C39AE-61BB-4ABB-B436-3EBBEA03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FDE2BB-D2CB-49E5-B365-CA39ED57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321223-AD13-4C04-A0E2-5CE81BA5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2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7F435-7C87-4825-BF52-8DB5C495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BAB020-B7CF-4A58-BBBA-08E118C77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CE2A26-0F75-4269-849B-EC5FA545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8DC442-BBAE-4410-83C4-AF6D70A3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6C06-BAAA-4630-A174-DF9B8273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DE442-4153-4F1C-B6F5-AB976B57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B828F-8A94-4184-BEBC-5A0E45B4E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869CD2-8DB0-4D24-B575-ED31A8B21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EFD085-A035-4BFE-8F2B-A00D01C3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015853-3EA2-4011-A4F1-3E921F2D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B77B40-4E1A-47D8-9491-6645BDD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9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EAFF3-577D-469D-BFA5-6067E00B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F5F586-66A5-4E4C-BF9F-477E1D01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28675F-7461-46C5-BE3E-B4F22C886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67C9DF-4A17-4E09-A004-F9CE3A4C9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90CE9C-5530-489F-B9A2-EA13BADF9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14EA34C-094C-4A8E-9564-2067D087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DBDA76-B08A-4055-A8BB-9B48AA27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DEC8DA-7539-4242-ABD1-D68FE829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5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31C5E-A26D-4BAA-A058-9BEDF42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CE27D0-392C-4697-936A-21A81209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0F958D-5C56-4B17-B860-C0155343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EE9C0C-8E8E-44B2-AB47-17101B7E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5E85FF-7773-4F32-83EE-AA28AE0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344DF0-96A4-40F6-8EF3-56FACC1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5EF5A8-294F-4CAC-9BD4-F5850CEF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3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82E4F-EAC3-462C-8919-142A6568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993134-0203-4839-A60E-1B04278B1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427539-C394-4D2C-BEF8-463091D45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285B39-BAD7-4759-98F8-D8D530BD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C890A4-C597-4D79-BD4E-23C05BF0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525D5D-C42C-433B-9BD8-0B0D84B0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0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07002-8D03-4138-8400-DB43B348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11CCED-3749-48B5-877D-5AA4CA2F5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717D5A-AB43-45EF-926A-64EAEF3C5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7D874D-2905-4926-AA8C-609E88A0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0138E6-27E3-4FC7-8199-40E393D6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FDE5AF-B229-49FA-8D65-DB0DE62E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96E701-1611-4CC7-9E13-661B1399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DBC073-C432-4B44-937D-6F62D8E9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13C7D0-3053-499D-B86E-A42D2A341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7C99F-612F-46E4-B530-B490C540D79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EABE32-40AA-416C-B1C2-F1A871FC3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647047-A8D9-4ECA-9ABD-46F08403D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AC85-8F39-41C2-8608-1A898CADE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4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96E701-1611-4CC7-9E13-661B1399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DBC073-C432-4B44-937D-6F62D8E9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13C7D0-3053-499D-B86E-A42D2A341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7C99F-612F-46E4-B530-B490C540D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EABE32-40AA-416C-B1C2-F1A871FC3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647047-A8D9-4ECA-9ABD-46F08403D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AC85-8F39-41C2-8608-1A898CADEB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E0310-0E02-4FA0-AD61-7CD87CCE2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Let’s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52D244-7289-43A5-9654-F8B7F40C0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1918119"/>
          </a:xfrm>
        </p:spPr>
        <p:txBody>
          <a:bodyPr>
            <a:normAutofit/>
          </a:bodyPr>
          <a:lstStyle/>
          <a:p>
            <a:endParaRPr lang="en-US" sz="1500" dirty="0">
              <a:solidFill>
                <a:srgbClr val="FFFFFF"/>
              </a:solidFill>
            </a:endParaRPr>
          </a:p>
          <a:p>
            <a:r>
              <a:rPr lang="en-US" sz="5400" b="1" i="1" dirty="0">
                <a:solidFill>
                  <a:srgbClr val="FFFFFF"/>
                </a:solidFill>
              </a:rPr>
              <a:t>Parts of </a:t>
            </a:r>
            <a:r>
              <a:rPr lang="en-US" sz="5400" b="1" i="1" dirty="0" smtClean="0">
                <a:solidFill>
                  <a:srgbClr val="FFFFFF"/>
                </a:solidFill>
              </a:rPr>
              <a:t>SPEECH-II</a:t>
            </a:r>
            <a:endParaRPr lang="en-US" sz="54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2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2EC657-5FCA-4672-B5D7-5ADFE8DFD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48606"/>
            <a:ext cx="10905066" cy="336078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45FD6AB7-FCCE-4B0E-969E-F5E0D7FE7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687" y="643467"/>
            <a:ext cx="10710626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5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B4DAABE-201A-4AA0-8144-0961F7A59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092" y="643467"/>
            <a:ext cx="930181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3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7230DCC-0823-4F45-B017-BE8FF8FC9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69193"/>
            <a:ext cx="10905066" cy="531961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2855284-37B6-4F73-ABCE-934B23217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97176"/>
            <a:ext cx="10905066" cy="526364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051AB-9E4A-438A-BB15-41D2B466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Activity- 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Find eight adjectives in the word</a:t>
            </a:r>
            <a:r>
              <a:rPr lang="en-US" sz="2800" b="1" kern="1200" spc="2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square</a:t>
            </a:r>
            <a:br>
              <a:rPr lang="en-US" sz="28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DB2D457-7942-4DFC-9BBC-907349120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241060"/>
            <a:ext cx="6780700" cy="43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2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F814FE1-695B-4CF2-A6A9-9B7F1B786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687" y="643467"/>
            <a:ext cx="983262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1563A5C-0D46-4EDD-BBCD-B34C9E439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661" y="643467"/>
            <a:ext cx="1021667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9889865-C12E-40BC-801F-51A414C61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55" y="643467"/>
            <a:ext cx="1090428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81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0C0AC3-9A35-4084-B0FA-3BCA8F3BA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768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237D0-DAA6-47D2-A068-E66C0DE2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079453-C1BF-49A9-9290-61D299A3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b="1" i="1" dirty="0"/>
          </a:p>
          <a:p>
            <a:pPr marL="0" indent="0">
              <a:buNone/>
            </a:pPr>
            <a:r>
              <a:rPr lang="en-US" sz="6000" b="1" i="1" dirty="0"/>
              <a:t>                      VERB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4A33E-7B3C-43CB-A1BB-BD62AAE3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4F861C-1ED3-4C7E-B469-B4DC03CA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rgbClr val="000000"/>
                </a:solidFill>
              </a:rPr>
              <a:t>   Adjective</a:t>
            </a:r>
          </a:p>
        </p:txBody>
      </p:sp>
    </p:spTree>
    <p:extLst>
      <p:ext uri="{BB962C8B-B14F-4D97-AF65-F5344CB8AC3E}">
        <p14:creationId xmlns:p14="http://schemas.microsoft.com/office/powerpoint/2010/main" val="3065229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39017-D120-4194-A914-C344F5D8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7652"/>
          </a:xfrm>
        </p:spPr>
        <p:txBody>
          <a:bodyPr>
            <a:normAutofit fontScale="90000"/>
          </a:bodyPr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Exercise-1.18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1C41B85-D223-4500-B115-A40380974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212" y="927653"/>
            <a:ext cx="8707902" cy="5445012"/>
          </a:xfrm>
        </p:spPr>
      </p:pic>
    </p:spTree>
    <p:extLst>
      <p:ext uri="{BB962C8B-B14F-4D97-AF65-F5344CB8AC3E}">
        <p14:creationId xmlns:p14="http://schemas.microsoft.com/office/powerpoint/2010/main" val="3898625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F27BCD7-1453-437B-80FC-0F2CC1E89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665" y="643467"/>
            <a:ext cx="976667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2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989F6-931B-4797-B60F-0AD8F5EA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>
            <a:normAutofit fontScale="90000"/>
          </a:bodyPr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Exercise-1.19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29D66-A9CB-48B3-9627-2543F0411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4"/>
            <a:ext cx="10515600" cy="4997519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Decide whether the verbs in bold are transitive or intransitive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 </a:t>
            </a: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crying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all day long.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 </a:t>
            </a: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showed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her the photo album.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doctor </a:t>
            </a: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advised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me to exercise regularly.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 </a:t>
            </a: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raining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at that time.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 </a:t>
            </a: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laughed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at the joke.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 </a:t>
            </a: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 cookie to the child.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 </a:t>
            </a: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slept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in the street.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 </a:t>
            </a: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the cherries.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father </a:t>
            </a: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doesn't drink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coffee.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always </a:t>
            </a:r>
            <a:r>
              <a:rPr lang="en-US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keeps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his money in a wallet. </a:t>
            </a:r>
            <a:endParaRPr lang="en-US" sz="18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93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3700B-193A-4F32-BEFB-ED2AC550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Exercise-1.20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32AD4D9-36AA-40F5-AF01-1C372F551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535" y="901148"/>
            <a:ext cx="8496887" cy="5358975"/>
          </a:xfrm>
        </p:spPr>
      </p:pic>
    </p:spTree>
    <p:extLst>
      <p:ext uri="{BB962C8B-B14F-4D97-AF65-F5344CB8AC3E}">
        <p14:creationId xmlns:p14="http://schemas.microsoft.com/office/powerpoint/2010/main" val="367779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588B-CF14-4329-B8D4-D5898F4F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u="sng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Exercise-1.21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6CCEF6E-972C-438D-B19C-CC5723317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804021"/>
            <a:ext cx="7347537" cy="52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24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C6B9D-D0A8-4C50-9F55-41274B17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u="sng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3200" b="1" u="sng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u="sng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3200" b="1" u="sng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u="sng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Exercise-1.22  </a:t>
            </a:r>
            <a:r>
              <a:rPr lang="en-US" sz="3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3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2F2CB1F-0786-4FC1-9137-90BA6D532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199" y="478303"/>
            <a:ext cx="8127609" cy="57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8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8478C-31A8-4D72-BE8C-B3FAA40F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Exercise-1.23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27CEC0F-5A64-4CD9-8B63-CEBC75382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752171"/>
            <a:ext cx="7347537" cy="53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81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1FC15-5EF4-4773-971F-E9C1E48E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213893-CF80-42CC-95E0-8417E0BBE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Exercise -1.24 </a:t>
            </a:r>
          </a:p>
          <a:p>
            <a:endParaRPr lang="en-US" dirty="0"/>
          </a:p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Decide which answer (A, B, C or </a:t>
            </a:r>
            <a:r>
              <a:rPr lang="en-US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 fits each</a:t>
            </a:r>
            <a:r>
              <a:rPr lang="en-US" sz="3200" b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9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AE04E-781F-45E6-A0AB-2D93A01C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7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1400" b="1" u="sng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325F18F-EAE7-43E9-9804-0ABDC90EC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498" y="351874"/>
            <a:ext cx="9791114" cy="56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5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E3B25-356F-40A5-8E44-BEFAE13C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Run">
            <a:extLst>
              <a:ext uri="{FF2B5EF4-FFF2-40B4-BE49-F238E27FC236}">
                <a16:creationId xmlns:a16="http://schemas.microsoft.com/office/drawing/2014/main" xmlns="" id="{6BF5D91E-5FDC-4088-8CC2-F83CCC60A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D68B66-7A09-48B1-9412-E6571CAD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Exercise-1.25 </a:t>
            </a: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7838C-F7F0-45AE-A9E5-3C105E3D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225083"/>
            <a:ext cx="4805996" cy="54441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u="sng" dirty="0">
                <a:solidFill>
                  <a:srgbClr val="000000"/>
                </a:solidFill>
              </a:rPr>
              <a:t>Activity </a:t>
            </a:r>
            <a:br>
              <a:rPr lang="en-US" b="1" u="sng" dirty="0">
                <a:solidFill>
                  <a:srgbClr val="000000"/>
                </a:solidFill>
              </a:rPr>
            </a:br>
            <a:r>
              <a:rPr lang="en-US" b="1" u="sng" dirty="0">
                <a:solidFill>
                  <a:srgbClr val="000000"/>
                </a:solidFill>
              </a:rPr>
              <a:t/>
            </a:r>
            <a:br>
              <a:rPr lang="en-US" b="1" u="sng" dirty="0">
                <a:solidFill>
                  <a:srgbClr val="000000"/>
                </a:solidFill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each student to expand his/her name using adjective.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Example:- Poonam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 Punctual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O- Oriented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O- Optimistic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 nice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A-Ambitious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M- mediocre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9FA898-A9D4-4C64-96FE-B89A5FBEB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0277" r="18242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62555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2D0749-7A93-4AB0-9E83-CC1EB7591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24580"/>
            <a:ext cx="10905066" cy="460883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8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A37F474-0D17-49B9-849B-542CD5240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25400"/>
            <a:ext cx="10905066" cy="400719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46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493EE68-36ED-4F6F-BE43-0F2A14A55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37992"/>
            <a:ext cx="10905066" cy="398201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82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078E272-5F93-42B4-9A36-5D5B0E8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25400"/>
            <a:ext cx="10905066" cy="400719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52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8D59499-4977-4022-AA91-95117EBD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25400"/>
            <a:ext cx="10905066" cy="400719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2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570A497-24EF-48F3-B0CE-2C2920A0C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01175"/>
            <a:ext cx="10905066" cy="463466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66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4616A52-588C-4652-BB17-371C3D820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77829"/>
            <a:ext cx="10905066" cy="410234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2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A141DDF-12CD-4B05-ADC1-9C9799CE3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77829"/>
            <a:ext cx="10905066" cy="410234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5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FE4441D-0908-46C9-ABED-F2A015E97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67874"/>
            <a:ext cx="10905066" cy="492225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95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8CDFC0B-36D6-411E-B951-12331ACC4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06391"/>
            <a:ext cx="10905066" cy="464521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BAFC1-35C0-450C-9B63-3B969A2A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044"/>
            <a:ext cx="10515600" cy="609599"/>
          </a:xfrm>
        </p:spPr>
        <p:txBody>
          <a:bodyPr>
            <a:normAutofit fontScale="90000"/>
          </a:bodyPr>
          <a:lstStyle/>
          <a:p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Exercise-1.14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7BCB8AF-1870-414D-AAEB-5D73AD769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874643"/>
            <a:ext cx="9312812" cy="5718313"/>
          </a:xfrm>
        </p:spPr>
      </p:pic>
    </p:spTree>
    <p:extLst>
      <p:ext uri="{BB962C8B-B14F-4D97-AF65-F5344CB8AC3E}">
        <p14:creationId xmlns:p14="http://schemas.microsoft.com/office/powerpoint/2010/main" val="128069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48A4FAF-C103-455F-B0F0-8A32A7E5D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90840"/>
            <a:ext cx="10905066" cy="547631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8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A6A760E-387B-4503-A26A-6994FDA36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670" y="900331"/>
            <a:ext cx="7394844" cy="4935507"/>
          </a:xfrm>
        </p:spPr>
      </p:pic>
    </p:spTree>
    <p:extLst>
      <p:ext uri="{BB962C8B-B14F-4D97-AF65-F5344CB8AC3E}">
        <p14:creationId xmlns:p14="http://schemas.microsoft.com/office/powerpoint/2010/main" val="236936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754E9B7-4608-4D8A-893A-EBD3AC332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77829"/>
            <a:ext cx="10905066" cy="410234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48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5C634A4-8D77-4617-9699-A9A74107B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77829"/>
            <a:ext cx="10905066" cy="410234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2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7EAA28D-D16F-4185-873D-20B6918E2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82026"/>
            <a:ext cx="10905066" cy="473347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72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6000" dirty="0">
                <a:solidFill>
                  <a:srgbClr val="58595A"/>
                </a:solidFill>
                <a:latin typeface="Agency FB" pitchFamily="34" charset="0"/>
              </a:rPr>
              <a:t>Success is nothing more than a few simple disciplines, practiced </a:t>
            </a:r>
            <a:r>
              <a:rPr lang="en-US" sz="6000">
                <a:solidFill>
                  <a:srgbClr val="58595A"/>
                </a:solidFill>
                <a:latin typeface="Agency FB" pitchFamily="34" charset="0"/>
              </a:rPr>
              <a:t>every </a:t>
            </a:r>
            <a:r>
              <a:rPr lang="en-US" sz="6000" smtClean="0">
                <a:solidFill>
                  <a:srgbClr val="58595A"/>
                </a:solidFill>
                <a:latin typeface="Agency FB" pitchFamily="34" charset="0"/>
              </a:rPr>
              <a:t>day…..</a:t>
            </a:r>
            <a:endParaRPr lang="en-US" sz="7200" smtClean="0">
              <a:solidFill>
                <a:srgbClr val="58595A"/>
              </a:solidFill>
              <a:latin typeface="Assistant-Regular"/>
            </a:endParaRPr>
          </a:p>
          <a:p>
            <a:pPr marL="0" lvl="0" indent="0">
              <a:buNone/>
            </a:pPr>
            <a:r>
              <a:rPr lang="en-US" sz="7200" dirty="0" smtClean="0">
                <a:solidFill>
                  <a:prstClr val="black"/>
                </a:solidFill>
                <a:latin typeface="Forte" pitchFamily="66" charset="0"/>
              </a:rPr>
              <a:t>Thank </a:t>
            </a:r>
            <a:r>
              <a:rPr lang="en-US" sz="7200" dirty="0">
                <a:solidFill>
                  <a:prstClr val="black"/>
                </a:solidFill>
                <a:latin typeface="Forte" pitchFamily="66" charset="0"/>
              </a:rPr>
              <a:t>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6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7AD9A-4257-4CE3-AD11-FF3F83AF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+mn-lt"/>
              </a:rPr>
              <a:t>Exercise-1.15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</a:t>
            </a:r>
            <a:r>
              <a:rPr lang="en-US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Listing three</a:t>
            </a:r>
            <a:r>
              <a:rPr lang="en-US" sz="1600" b="1" spc="-2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Adjectives: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8CD4A7B-36B7-4F45-B8E2-767C6DC25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941" y="1364974"/>
            <a:ext cx="9551963" cy="4993623"/>
          </a:xfrm>
        </p:spPr>
      </p:pic>
    </p:spTree>
    <p:extLst>
      <p:ext uri="{BB962C8B-B14F-4D97-AF65-F5344CB8AC3E}">
        <p14:creationId xmlns:p14="http://schemas.microsoft.com/office/powerpoint/2010/main" val="80203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35D91-6FE1-4FBD-9A96-C64014DD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Exercise-1.16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98A106-92E7-4134-B382-0F8FEEDE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 out all the Adjectives in the following sentences, and say to which class each of them belongs:-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ship sustained heavy damage.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live ass is better than a dead lion.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not seen him for several days.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should not be much talk and little work.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child fell from the great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3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6F3F0225-54C4-4443-B8CC-378ACD435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253" r="1" b="508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1CDD1-03D0-42C7-98CA-DE82C4AA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FDE29-FDCE-46BF-A390-7115F142A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3600" i="1" u="sng" dirty="0"/>
              <a:t>Exercise-1.17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F80688F-212F-4FE2-B52F-E158E86EB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86723"/>
            <a:ext cx="10905066" cy="508455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7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B0CB7C-127C-419D-BD70-82D790516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84744"/>
            <a:ext cx="10905066" cy="448851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1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126</Words>
  <Application>Microsoft Office PowerPoint</Application>
  <PresentationFormat>Custom</PresentationFormat>
  <Paragraphs>42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Let’s Practice</vt:lpstr>
      <vt:lpstr>PowerPoint Presentation</vt:lpstr>
      <vt:lpstr>Activity   Tell each student to expand his/her name using adjective.  For Example:- Poonam P- Punctual O- Oriented O- Optimistic N- nice A-Ambitious M- mediocre    </vt:lpstr>
      <vt:lpstr>  Exercise-1.14 </vt:lpstr>
      <vt:lpstr>Exercise-1.15   Listing three Adjectives: </vt:lpstr>
      <vt:lpstr>Exercise-1.16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Activity-  Find eight adjectives in the word square </vt:lpstr>
      <vt:lpstr>PowerPoint Presentation</vt:lpstr>
      <vt:lpstr>PowerPoint Presentation</vt:lpstr>
      <vt:lpstr>PowerPoint Presentation</vt:lpstr>
      <vt:lpstr>PowerPoint Presentation</vt:lpstr>
      <vt:lpstr> Exercise-1.18 </vt:lpstr>
      <vt:lpstr>PowerPoint Presentation</vt:lpstr>
      <vt:lpstr> Exercise-1.19    </vt:lpstr>
      <vt:lpstr>  Exercise-1.20   </vt:lpstr>
      <vt:lpstr>Exercise-1.21</vt:lpstr>
      <vt:lpstr>  Exercise-1.22   </vt:lpstr>
      <vt:lpstr>Exercise-1.23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Practice</dc:title>
  <dc:creator>Akash Pundir</dc:creator>
  <cp:lastModifiedBy>DELL</cp:lastModifiedBy>
  <cp:revision>6</cp:revision>
  <dcterms:created xsi:type="dcterms:W3CDTF">2020-12-23T16:44:15Z</dcterms:created>
  <dcterms:modified xsi:type="dcterms:W3CDTF">2020-12-29T13:21:28Z</dcterms:modified>
</cp:coreProperties>
</file>